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13" r:id="rId23"/>
    <p:sldId id="408" r:id="rId24"/>
    <p:sldId id="415" r:id="rId25"/>
    <p:sldId id="416" r:id="rId26"/>
    <p:sldId id="409" r:id="rId27"/>
    <p:sldId id="410" r:id="rId28"/>
    <p:sldId id="411" r:id="rId29"/>
    <p:sldId id="412" r:id="rId30"/>
    <p:sldId id="364" r:id="rId31"/>
    <p:sldId id="371" r:id="rId32"/>
    <p:sldId id="337" r:id="rId33"/>
    <p:sldId id="338" r:id="rId34"/>
    <p:sldId id="379" r:id="rId35"/>
    <p:sldId id="406" r:id="rId36"/>
    <p:sldId id="374" r:id="rId37"/>
    <p:sldId id="405" r:id="rId38"/>
    <p:sldId id="414" r:id="rId39"/>
    <p:sldId id="390" r:id="rId40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750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Dr.</a:t>
          </a:r>
          <a:r>
            <a:rPr lang="en-US" baseline="0" dirty="0" smtClean="0"/>
            <a:t> Michelle (</a:t>
          </a:r>
          <a:r>
            <a:rPr lang="en-US" baseline="0" dirty="0" err="1" smtClean="0"/>
            <a:t>Lani</a:t>
          </a:r>
          <a:r>
            <a:rPr lang="en-US" baseline="0" dirty="0" smtClean="0"/>
            <a:t>) </a:t>
          </a:r>
          <a:r>
            <a:rPr lang="en-US" baseline="0" dirty="0" err="1" smtClean="0"/>
            <a:t>Shiota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Mentors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Panch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, CK &amp; Troy</a:t>
          </a:r>
          <a:endParaRPr lang="en-US" dirty="0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Collaborators</a:t>
          </a:r>
          <a:endParaRPr lang="en-US" dirty="0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Lab Members</a:t>
          </a:r>
          <a:endParaRPr lang="en-US" dirty="0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AED5FC2A-2B72-4DE6-9FF0-3D7D8DC9A7CB}">
      <dgm:prSet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9828AB60-EFE1-457D-8CF6-B4FBF8472E74}" type="parTrans" cxnId="{4CD5D1FF-5C3C-4C2A-B1E6-D08D63F578D3}">
      <dgm:prSet/>
      <dgm:spPr/>
      <dgm:t>
        <a:bodyPr/>
        <a:lstStyle/>
        <a:p>
          <a:endParaRPr lang="en-US"/>
        </a:p>
      </dgm:t>
    </dgm:pt>
    <dgm:pt modelId="{9A9B2B38-38C8-4C92-A2F9-0F2ADA3050FC}" type="sibTrans" cxnId="{4CD5D1FF-5C3C-4C2A-B1E6-D08D63F578D3}">
      <dgm:prSet/>
      <dgm:spPr/>
      <dgm:t>
        <a:bodyPr/>
        <a:lstStyle/>
        <a:p>
          <a:endParaRPr lang="en-US"/>
        </a:p>
      </dgm:t>
    </dgm:pt>
    <dgm:pt modelId="{05E394D8-BBFB-4EA8-8CFF-AC78FA568EB8}">
      <dgm:prSet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65DA87E-2986-48EC-AA24-5B5E786BD594}" type="parTrans" cxnId="{12146B80-9988-45FF-9E0D-3EE4E6A6C2A3}">
      <dgm:prSet/>
      <dgm:spPr/>
      <dgm:t>
        <a:bodyPr/>
        <a:lstStyle/>
        <a:p>
          <a:endParaRPr lang="en-US"/>
        </a:p>
      </dgm:t>
    </dgm:pt>
    <dgm:pt modelId="{27EC2531-D88E-4A4A-AF2D-E106F5B5F726}" type="sibTrans" cxnId="{12146B80-9988-45FF-9E0D-3EE4E6A6C2A3}">
      <dgm:prSet/>
      <dgm:spPr/>
      <dgm:t>
        <a:bodyPr/>
        <a:lstStyle/>
        <a:p>
          <a:endParaRPr lang="en-US"/>
        </a:p>
      </dgm:t>
    </dgm:pt>
    <dgm:pt modelId="{B0F2A2B0-FDBB-46F7-A137-645532024B26}">
      <dgm:prSet/>
      <dgm:spPr/>
      <dgm:t>
        <a:bodyPr/>
        <a:lstStyle/>
        <a:p>
          <a:r>
            <a:rPr lang="en-US" dirty="0" smtClean="0"/>
            <a:t>Dr. </a:t>
          </a:r>
          <a:r>
            <a:rPr lang="en-US" dirty="0" err="1" smtClean="0"/>
            <a:t>Bhavesh</a:t>
          </a:r>
          <a:r>
            <a:rPr lang="en-US" dirty="0" smtClean="0"/>
            <a:t> Patel MD</a:t>
          </a:r>
          <a:endParaRPr lang="en-US" dirty="0"/>
        </a:p>
      </dgm:t>
    </dgm:pt>
    <dgm:pt modelId="{18437294-2FC7-4913-9C76-35A58B75057C}" type="parTrans" cxnId="{037955BB-1A32-4318-A34C-EDEAFF3EFC8C}">
      <dgm:prSet/>
      <dgm:spPr/>
      <dgm:t>
        <a:bodyPr/>
        <a:lstStyle/>
        <a:p>
          <a:endParaRPr lang="en-US"/>
        </a:p>
      </dgm:t>
    </dgm:pt>
    <dgm:pt modelId="{E73A80A9-4828-4506-8D94-88C62CD24237}" type="sibTrans" cxnId="{037955BB-1A32-4318-A34C-EDEAFF3EFC8C}">
      <dgm:prSet/>
      <dgm:spPr/>
      <dgm:t>
        <a:bodyPr/>
        <a:lstStyle/>
        <a:p>
          <a:endParaRPr lang="en-US"/>
        </a:p>
      </dgm:t>
    </dgm:pt>
    <dgm:pt modelId="{FB08B115-A8D7-4DD8-9091-ABAD0B8B8990}">
      <dgm:prSet phldrT="[Text]"/>
      <dgm:spPr/>
      <dgm:t>
        <a:bodyPr/>
        <a:lstStyle/>
        <a:p>
          <a:r>
            <a:rPr lang="en-US" dirty="0" smtClean="0"/>
            <a:t>Dr. Terri </a:t>
          </a:r>
          <a:r>
            <a:rPr lang="en-US" dirty="0" err="1" smtClean="0"/>
            <a:t>Hedgpeth</a:t>
          </a:r>
          <a:endParaRPr lang="en-US" dirty="0"/>
        </a:p>
      </dgm:t>
    </dgm:pt>
    <dgm:pt modelId="{15E873E4-06E2-435B-95B5-CEE615C6826C}" type="parTrans" cxnId="{B833D7C1-BDF7-489E-B064-2A12EEC84C26}">
      <dgm:prSet/>
      <dgm:spPr/>
      <dgm:t>
        <a:bodyPr/>
        <a:lstStyle/>
        <a:p>
          <a:endParaRPr lang="en-US"/>
        </a:p>
      </dgm:t>
    </dgm:pt>
    <dgm:pt modelId="{26D007E1-52C8-49B7-A78B-F5FC1DFFB352}" type="sibTrans" cxnId="{B833D7C1-BDF7-489E-B064-2A12EEC84C26}">
      <dgm:prSet/>
      <dgm:spPr/>
      <dgm:t>
        <a:bodyPr/>
        <a:lstStyle/>
        <a:p>
          <a:endParaRPr lang="en-US"/>
        </a:p>
      </dgm:t>
    </dgm:pt>
    <dgm:pt modelId="{887E909C-B358-4820-97D8-C59357286FDE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D951355F-65AC-4153-9DDA-AC9D87EC385E}" type="parTrans" cxnId="{4F87F31D-DF82-42A1-9873-564427BBD47C}">
      <dgm:prSet/>
      <dgm:spPr/>
      <dgm:t>
        <a:bodyPr/>
        <a:lstStyle/>
        <a:p>
          <a:endParaRPr lang="en-US"/>
        </a:p>
      </dgm:t>
    </dgm:pt>
    <dgm:pt modelId="{2ECACF97-E3F6-4274-A7DD-63DB2253EFD9}" type="sibTrans" cxnId="{4F87F31D-DF82-42A1-9873-564427BBD47C}">
      <dgm:prSet/>
      <dgm:spPr/>
      <dgm:t>
        <a:bodyPr/>
        <a:lstStyle/>
        <a:p>
          <a:endParaRPr lang="en-US"/>
        </a:p>
      </dgm:t>
    </dgm:pt>
    <dgm:pt modelId="{21B14EF2-22AE-49F0-9EED-56A825E84D49}">
      <dgm:prSet phldrT="[Text]"/>
      <dgm:spPr/>
      <dgm:t>
        <a:bodyPr/>
        <a:lstStyle/>
        <a:p>
          <a:r>
            <a:rPr lang="en-US" dirty="0" err="1" smtClean="0"/>
            <a:t>Lakshmie</a:t>
          </a:r>
          <a:r>
            <a:rPr lang="en-US" dirty="0" smtClean="0"/>
            <a:t>, </a:t>
          </a:r>
          <a:r>
            <a:rPr lang="en-US" dirty="0" err="1" smtClean="0"/>
            <a:t>Hiranmayi</a:t>
          </a:r>
          <a:r>
            <a:rPr lang="en-US" dirty="0" smtClean="0"/>
            <a:t> &amp; Lakshmi</a:t>
          </a:r>
          <a:endParaRPr lang="en-US" dirty="0"/>
        </a:p>
      </dgm:t>
    </dgm:pt>
    <dgm:pt modelId="{66F8E767-1231-4FAE-815F-93FD9C4FBD50}" type="parTrans" cxnId="{2B5436D1-38E9-4216-A531-F971AE37911F}">
      <dgm:prSet/>
      <dgm:spPr/>
    </dgm:pt>
    <dgm:pt modelId="{BEEEF413-EAEC-41FD-A809-7E8E67AFBCFB}" type="sibTrans" cxnId="{2B5436D1-38E9-4216-A531-F971AE37911F}">
      <dgm:prSet/>
      <dgm:spPr/>
    </dgm:pt>
    <dgm:pt modelId="{7638A944-63F9-4878-93A7-3E9E0D8263C3}">
      <dgm:prSet phldrT="[Text]"/>
      <dgm:spPr/>
      <dgm:t>
        <a:bodyPr/>
        <a:lstStyle/>
        <a:p>
          <a:r>
            <a:rPr lang="en-US" dirty="0" err="1" smtClean="0"/>
            <a:t>Hemanth</a:t>
          </a:r>
          <a:r>
            <a:rPr lang="en-US" dirty="0" smtClean="0"/>
            <a:t>, </a:t>
          </a:r>
          <a:r>
            <a:rPr lang="en-US" dirty="0" err="1" smtClean="0"/>
            <a:t>Prashanth</a:t>
          </a:r>
          <a:r>
            <a:rPr lang="en-US" dirty="0" smtClean="0"/>
            <a:t>, Mohammad, </a:t>
          </a:r>
          <a:r>
            <a:rPr lang="en-US" dirty="0" err="1" smtClean="0"/>
            <a:t>Shayok</a:t>
          </a:r>
          <a:r>
            <a:rPr lang="en-US" dirty="0" smtClean="0"/>
            <a:t>, Rita &amp; </a:t>
          </a:r>
          <a:r>
            <a:rPr lang="en-US" dirty="0" err="1" smtClean="0"/>
            <a:t>Gaurav</a:t>
          </a:r>
          <a:endParaRPr lang="en-US" dirty="0"/>
        </a:p>
      </dgm:t>
    </dgm:pt>
    <dgm:pt modelId="{A6BC6993-2B7F-465A-BEB8-FA3ED85B48D0}" type="parTrans" cxnId="{126086E6-1D85-47E4-AEE0-5212EFB5FB91}">
      <dgm:prSet/>
      <dgm:spPr/>
    </dgm:pt>
    <dgm:pt modelId="{9F32ACF0-D202-4C72-B88D-314806253333}" type="sibTrans" cxnId="{126086E6-1D85-47E4-AEE0-5212EFB5FB91}">
      <dgm:prSet/>
      <dgm:spPr/>
    </dgm:pt>
    <dgm:pt modelId="{31A66C46-5062-4B83-BC7A-E6F805B0648B}">
      <dgm:prSet/>
      <dgm:spPr/>
      <dgm:t>
        <a:bodyPr/>
        <a:lstStyle/>
        <a:p>
          <a:r>
            <a:rPr lang="en-US" dirty="0" smtClean="0"/>
            <a:t>Dr. Michelle (</a:t>
          </a:r>
          <a:r>
            <a:rPr lang="en-US" dirty="0" err="1" smtClean="0"/>
            <a:t>Lani</a:t>
          </a:r>
          <a:r>
            <a:rPr lang="en-US" dirty="0" smtClean="0"/>
            <a:t>) </a:t>
          </a:r>
          <a:r>
            <a:rPr lang="en-US" dirty="0" err="1" smtClean="0"/>
            <a:t>Shiota</a:t>
          </a:r>
          <a:endParaRPr lang="en-US" dirty="0"/>
        </a:p>
      </dgm:t>
    </dgm:pt>
    <dgm:pt modelId="{456990F5-E2D2-427D-8099-AC7FC88480B2}" type="parTrans" cxnId="{45E03737-78F4-4C38-BA24-9406BA9FF240}">
      <dgm:prSet/>
      <dgm:spPr/>
    </dgm:pt>
    <dgm:pt modelId="{7B49E0CF-7FCE-453E-812C-921B30CABE08}" type="sibTrans" cxnId="{45E03737-78F4-4C38-BA24-9406BA9FF240}">
      <dgm:prSet/>
      <dgm:spPr/>
    </dgm:pt>
    <dgm:pt modelId="{5EDFAFCF-28A8-4C1B-92E9-1AFEF652015D}">
      <dgm:prSet phldrT="[Text]"/>
      <dgm:spPr/>
      <dgm:t>
        <a:bodyPr/>
        <a:lstStyle/>
        <a:p>
          <a:r>
            <a:rPr lang="en-US" dirty="0" err="1" smtClean="0"/>
            <a:t>Micheal</a:t>
          </a:r>
          <a:r>
            <a:rPr lang="en-US" dirty="0" smtClean="0"/>
            <a:t>, Mike, Daniel &amp; David</a:t>
          </a:r>
          <a:endParaRPr lang="en-US" dirty="0"/>
        </a:p>
      </dgm:t>
    </dgm:pt>
    <dgm:pt modelId="{69DA2BDE-9503-47CC-A057-C338EC31391B}" type="parTrans" cxnId="{BAE73B81-769E-4272-B723-4089ECC17765}">
      <dgm:prSet/>
      <dgm:spPr/>
    </dgm:pt>
    <dgm:pt modelId="{B586B3B9-3C4D-4CAE-B398-A2E9569F1781}" type="sibTrans" cxnId="{BAE73B81-769E-4272-B723-4089ECC17765}">
      <dgm:prSet/>
      <dgm:spPr/>
    </dgm:pt>
    <dgm:pt modelId="{9D045B90-7E20-4679-A714-6D46DE631166}">
      <dgm:prSet phldrT="[Text]"/>
      <dgm:spPr/>
      <dgm:t>
        <a:bodyPr/>
        <a:lstStyle/>
        <a:p>
          <a:r>
            <a:rPr lang="en-US" dirty="0" smtClean="0"/>
            <a:t>Nathan &amp; Jacob</a:t>
          </a:r>
          <a:endParaRPr lang="en-US" dirty="0"/>
        </a:p>
      </dgm:t>
    </dgm:pt>
    <dgm:pt modelId="{7A53158B-934C-44E7-8978-F176A704C508}" type="parTrans" cxnId="{9A9EEB9B-3FEA-4053-BA05-7D3C587F3C09}">
      <dgm:prSet/>
      <dgm:spPr/>
    </dgm:pt>
    <dgm:pt modelId="{D538AC13-226C-4A2F-B6B7-DB99300E45A6}" type="sibTrans" cxnId="{9A9EEB9B-3FEA-4053-BA05-7D3C587F3C09}">
      <dgm:prSet/>
      <dgm:spPr/>
    </dgm:pt>
    <dgm:pt modelId="{FB0AA078-7D23-4333-8C5A-668510C5075F}">
      <dgm:prSet phldrT="[Text]"/>
      <dgm:spPr/>
      <dgm:t>
        <a:bodyPr/>
        <a:lstStyle/>
        <a:p>
          <a:r>
            <a:rPr lang="en-US" dirty="0" smtClean="0"/>
            <a:t>Steven &amp; Bryan</a:t>
          </a:r>
          <a:endParaRPr lang="en-US" dirty="0"/>
        </a:p>
      </dgm:t>
    </dgm:pt>
    <dgm:pt modelId="{89E1A856-CAF5-46CB-9AC0-8F3869DEDAA8}" type="parTrans" cxnId="{0B485710-8A04-4138-A7E6-14FC62A9E6C5}">
      <dgm:prSet/>
      <dgm:spPr/>
    </dgm:pt>
    <dgm:pt modelId="{0B8814C7-311E-42C0-8EFA-D760EE556B43}" type="sibTrans" cxnId="{0B485710-8A04-4138-A7E6-14FC62A9E6C5}">
      <dgm:prSet/>
      <dgm:spPr/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5781AC-C415-490E-ACB1-0D45DE386245}" type="presOf" srcId="{9D045B90-7E20-4679-A714-6D46DE631166}" destId="{A25553FD-54CA-4D08-9468-BDC221E5CE33}" srcOrd="0" destOrd="4" presId="urn:microsoft.com/office/officeart/2005/8/layout/vList2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B4A864AC-39A1-4519-BF5A-0F956A09A808}" type="presOf" srcId="{5EDFAFCF-28A8-4C1B-92E9-1AFEF652015D}" destId="{A25553FD-54CA-4D08-9468-BDC221E5CE33}" srcOrd="0" destOrd="3" presId="urn:microsoft.com/office/officeart/2005/8/layout/vList2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12146B80-9988-45FF-9E0D-3EE4E6A6C2A3}" srcId="{02526C74-FAC3-4907-AEA2-AAB3042A8F50}" destId="{05E394D8-BBFB-4EA8-8CFF-AC78FA568EB8}" srcOrd="2" destOrd="0" parTransId="{B65DA87E-2986-48EC-AA24-5B5E786BD594}" sibTransId="{27EC2531-D88E-4A4A-AF2D-E106F5B5F726}"/>
    <dgm:cxn modelId="{126086E6-1D85-47E4-AEE0-5212EFB5FB91}" srcId="{B08D7350-C6D4-4C10-9F60-0EC53C923DB2}" destId="{7638A944-63F9-4878-93A7-3E9E0D8263C3}" srcOrd="2" destOrd="0" parTransId="{A6BC6993-2B7F-465A-BEB8-FA3ED85B48D0}" sibTransId="{9F32ACF0-D202-4C72-B88D-314806253333}"/>
    <dgm:cxn modelId="{F89212B2-CBB0-42B1-A961-59B684AB8464}" type="presOf" srcId="{FB0AA078-7D23-4333-8C5A-668510C5075F}" destId="{A25553FD-54CA-4D08-9468-BDC221E5CE33}" srcOrd="0" destOrd="5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BAE73B81-769E-4272-B723-4089ECC17765}" srcId="{B08D7350-C6D4-4C10-9F60-0EC53C923DB2}" destId="{5EDFAFCF-28A8-4C1B-92E9-1AFEF652015D}" srcOrd="3" destOrd="0" parTransId="{69DA2BDE-9503-47CC-A057-C338EC31391B}" sibTransId="{B586B3B9-3C4D-4CAE-B398-A2E9569F1781}"/>
    <dgm:cxn modelId="{4CD5D1FF-5C3C-4C2A-B1E6-D08D63F578D3}" srcId="{02526C74-FAC3-4907-AEA2-AAB3042A8F50}" destId="{AED5FC2A-2B72-4DE6-9FF0-3D7D8DC9A7CB}" srcOrd="1" destOrd="0" parTransId="{9828AB60-EFE1-457D-8CF6-B4FBF8472E74}" sibTransId="{9A9B2B38-38C8-4C92-A2F9-0F2ADA3050FC}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2B5436D1-38E9-4216-A531-F971AE37911F}" srcId="{B08D7350-C6D4-4C10-9F60-0EC53C923DB2}" destId="{21B14EF2-22AE-49F0-9EED-56A825E84D49}" srcOrd="1" destOrd="0" parTransId="{66F8E767-1231-4FAE-815F-93FD9C4FBD50}" sibTransId="{BEEEF413-EAEC-41FD-A809-7E8E67AFBCFB}"/>
    <dgm:cxn modelId="{967CE614-09F4-4371-8DB2-A846D206A55C}" type="presOf" srcId="{7638A944-63F9-4878-93A7-3E9E0D8263C3}" destId="{A25553FD-54CA-4D08-9468-BDC221E5CE33}" srcOrd="0" destOrd="2" presId="urn:microsoft.com/office/officeart/2005/8/layout/vList2"/>
    <dgm:cxn modelId="{B833D7C1-BDF7-489E-B064-2A12EEC84C26}" srcId="{6FB61ECF-DC1C-4A0D-B6AF-60B2FF95DFAD}" destId="{FB08B115-A8D7-4DD8-9091-ABAD0B8B8990}" srcOrd="1" destOrd="0" parTransId="{15E873E4-06E2-435B-95B5-CEE615C6826C}" sibTransId="{26D007E1-52C8-49B7-A78B-F5FC1DFFB352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F2711D27-4F56-45D1-8DCB-966B91B07A44}" type="presOf" srcId="{887E909C-B358-4820-97D8-C59357286FDE}" destId="{1CB89894-9DA7-465F-838D-EA4C4F213337}" srcOrd="0" destOrd="2" presId="urn:microsoft.com/office/officeart/2005/8/layout/vList2"/>
    <dgm:cxn modelId="{B6648EC4-15C1-49E0-B690-92E9E23C4486}" type="presOf" srcId="{05E394D8-BBFB-4EA8-8CFF-AC78FA568EB8}" destId="{C9949DF9-1BDB-4880-B990-A3565449BE5A}" srcOrd="0" destOrd="2" presId="urn:microsoft.com/office/officeart/2005/8/layout/vList2"/>
    <dgm:cxn modelId="{1E5FC801-6CF2-467D-A06A-051F5B3F9C16}" type="presOf" srcId="{AED5FC2A-2B72-4DE6-9FF0-3D7D8DC9A7CB}" destId="{C9949DF9-1BDB-4880-B990-A3565449BE5A}" srcOrd="0" destOrd="1" presId="urn:microsoft.com/office/officeart/2005/8/layout/vList2"/>
    <dgm:cxn modelId="{037955BB-1A32-4318-A34C-EDEAFF3EFC8C}" srcId="{02526C74-FAC3-4907-AEA2-AAB3042A8F50}" destId="{B0F2A2B0-FDBB-46F7-A137-645532024B26}" srcOrd="3" destOrd="0" parTransId="{18437294-2FC7-4913-9C76-35A58B75057C}" sibTransId="{E73A80A9-4828-4506-8D94-88C62CD24237}"/>
    <dgm:cxn modelId="{A64E6456-CEA0-421D-A18A-C03C6F79CF56}" type="presOf" srcId="{31A66C46-5062-4B83-BC7A-E6F805B0648B}" destId="{C9949DF9-1BDB-4880-B990-A3565449BE5A}" srcOrd="0" destOrd="4" presId="urn:microsoft.com/office/officeart/2005/8/layout/vList2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A1D057C7-61F5-4EBC-A5B5-3806A81E5116}" type="presOf" srcId="{FB08B115-A8D7-4DD8-9091-ABAD0B8B8990}" destId="{1CB89894-9DA7-465F-838D-EA4C4F213337}" srcOrd="0" destOrd="1" presId="urn:microsoft.com/office/officeart/2005/8/layout/vList2"/>
    <dgm:cxn modelId="{E7718729-8980-42A7-A921-AE5B8C8C9362}" type="presOf" srcId="{21B14EF2-22AE-49F0-9EED-56A825E84D49}" destId="{A25553FD-54CA-4D08-9468-BDC221E5CE33}" srcOrd="0" destOrd="1" presId="urn:microsoft.com/office/officeart/2005/8/layout/vList2"/>
    <dgm:cxn modelId="{4F87F31D-DF82-42A1-9873-564427BBD47C}" srcId="{6FB61ECF-DC1C-4A0D-B6AF-60B2FF95DFAD}" destId="{887E909C-B358-4820-97D8-C59357286FDE}" srcOrd="2" destOrd="0" parTransId="{D951355F-65AC-4153-9DDA-AC9D87EC385E}" sibTransId="{2ECACF97-E3F6-4274-A7DD-63DB2253EFD9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00E28EEC-3847-42CF-A67C-4751D63A916F}" type="presOf" srcId="{B0F2A2B0-FDBB-46F7-A137-645532024B26}" destId="{C9949DF9-1BDB-4880-B990-A3565449BE5A}" srcOrd="0" destOrd="3" presId="urn:microsoft.com/office/officeart/2005/8/layout/vList2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45E03737-78F4-4C38-BA24-9406BA9FF240}" srcId="{02526C74-FAC3-4907-AEA2-AAB3042A8F50}" destId="{31A66C46-5062-4B83-BC7A-E6F805B0648B}" srcOrd="4" destOrd="0" parTransId="{456990F5-E2D2-427D-8099-AC7FC88480B2}" sibTransId="{7B49E0CF-7FCE-453E-812C-921B30CABE08}"/>
    <dgm:cxn modelId="{0B485710-8A04-4138-A7E6-14FC62A9E6C5}" srcId="{B08D7350-C6D4-4C10-9F60-0EC53C923DB2}" destId="{FB0AA078-7D23-4333-8C5A-668510C5075F}" srcOrd="5" destOrd="0" parTransId="{89E1A856-CAF5-46CB-9AC0-8F3869DEDAA8}" sibTransId="{0B8814C7-311E-42C0-8EFA-D760EE556B43}"/>
    <dgm:cxn modelId="{9A9EEB9B-3FEA-4053-BA05-7D3C587F3C09}" srcId="{B08D7350-C6D4-4C10-9F60-0EC53C923DB2}" destId="{9D045B90-7E20-4679-A714-6D46DE631166}" srcOrd="4" destOrd="0" parTransId="{7A53158B-934C-44E7-8978-F176A704C508}" sibTransId="{D538AC13-226C-4A2F-B6B7-DB99300E45A6}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47FF65E3-E1B8-4B14-8889-9CFAEA193132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Facial Expressions</a:t>
          </a:r>
          <a:endParaRPr lang="en-US" dirty="0"/>
        </a:p>
      </dgm:t>
    </dgm:pt>
    <dgm:pt modelId="{27276BEB-ABF4-4DBE-9FBB-C74932CD2B33}" type="parTrans" cxnId="{26E9FA16-DDE2-452C-9A16-D273859D2B0C}">
      <dgm:prSet/>
      <dgm:spPr/>
      <dgm:t>
        <a:bodyPr/>
        <a:lstStyle/>
        <a:p>
          <a:endParaRPr lang="en-US"/>
        </a:p>
      </dgm:t>
    </dgm:pt>
    <dgm:pt modelId="{289FE7DB-6DBC-459D-BEFF-6436330734C4}" type="sibTrans" cxnId="{26E9FA16-DDE2-452C-9A16-D273859D2B0C}">
      <dgm:prSet/>
      <dgm:spPr/>
      <dgm:t>
        <a:bodyPr/>
        <a:lstStyle/>
        <a:p>
          <a:endParaRPr lang="en-US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AB8BDBB6-E382-4007-A73B-6D07AA6202C4}" type="pres">
      <dgm:prSet presAssocID="{8A9AA25A-0FFF-4C46-BEBD-E31DD56BAE9E}" presName="parentText" presStyleLbl="node1" presStyleIdx="1" presStyleCnt="8" custLinFactY="9858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56B2AA44-5641-45F3-A741-E91239E1244E}" type="pres">
      <dgm:prSet presAssocID="{47FF65E3-E1B8-4B14-8889-9CFAEA193132}" presName="parentText" presStyleLbl="node1" presStyleIdx="2" presStyleCnt="8" custLinFactY="-100000" custLinFactNeighborY="-127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189E-CFFE-450A-BB6C-AF6D7A3F2721}" type="pres">
      <dgm:prSet presAssocID="{289FE7DB-6DBC-459D-BEFF-6436330734C4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1" destOrd="0" parTransId="{D8ED8627-773D-4EFC-89BA-814A93076A07}" sibTransId="{93DC3175-A4F9-4527-BF89-3C11AC9664B6}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26E9FA16-DDE2-452C-9A16-D273859D2B0C}" srcId="{03B13616-F761-4A97-BFE7-D10597F1EFFE}" destId="{47FF65E3-E1B8-4B14-8889-9CFAEA193132}" srcOrd="2" destOrd="0" parTransId="{27276BEB-ABF4-4DBE-9FBB-C74932CD2B33}" sibTransId="{289FE7DB-6DBC-459D-BEFF-6436330734C4}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E8CE61B3-472D-4BE0-B669-FF98F17F74D6}" type="presOf" srcId="{47FF65E3-E1B8-4B14-8889-9CFAEA193132}" destId="{56B2AA44-5641-45F3-A741-E91239E1244E}" srcOrd="0" destOrd="0" presId="urn:microsoft.com/office/officeart/2005/8/layout/vList2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4F15A4A3-383F-4A12-9F51-AE660EDF95EA}" type="presParOf" srcId="{637B1EF9-9A90-4191-A66A-4F4D1FB26665}" destId="{AB8BDBB6-E382-4007-A73B-6D07AA6202C4}" srcOrd="2" destOrd="0" presId="urn:microsoft.com/office/officeart/2005/8/layout/vList2"/>
    <dgm:cxn modelId="{59C90FB1-9224-40B1-B3F6-4F0CCA50B3C3}" type="presParOf" srcId="{637B1EF9-9A90-4191-A66A-4F4D1FB26665}" destId="{B39E5646-F79A-4F4B-B6F8-0598A292EA57}" srcOrd="3" destOrd="0" presId="urn:microsoft.com/office/officeart/2005/8/layout/vList2"/>
    <dgm:cxn modelId="{12308470-CC8B-4F1E-B06D-1D10F47FB4B3}" type="presParOf" srcId="{637B1EF9-9A90-4191-A66A-4F4D1FB26665}" destId="{56B2AA44-5641-45F3-A741-E91239E1244E}" srcOrd="4" destOrd="0" presId="urn:microsoft.com/office/officeart/2005/8/layout/vList2"/>
    <dgm:cxn modelId="{D9056A07-C1FF-4058-B0C3-9DE4BD55D711}" type="presParOf" srcId="{637B1EF9-9A90-4191-A66A-4F4D1FB26665}" destId="{C4D8189E-CFFE-450A-BB6C-AF6D7A3F2721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78382"/>
          <a:ext cx="800100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Lab Members</a:t>
          </a:r>
          <a:endParaRPr lang="en-US" sz="1900" kern="1200" dirty="0"/>
        </a:p>
      </dsp:txBody>
      <dsp:txXfrm>
        <a:off x="22246" y="100628"/>
        <a:ext cx="7956508" cy="411223"/>
      </dsp:txXfrm>
    </dsp:sp>
    <dsp:sp modelId="{A25553FD-54CA-4D08-9468-BDC221E5CE33}">
      <dsp:nvSpPr>
        <dsp:cNvPr id="0" name=""/>
        <dsp:cNvSpPr/>
      </dsp:nvSpPr>
      <dsp:spPr>
        <a:xfrm>
          <a:off x="0" y="534097"/>
          <a:ext cx="800100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Vineeth</a:t>
          </a:r>
          <a:r>
            <a:rPr lang="en-US" sz="1500" kern="1200" dirty="0" smtClean="0"/>
            <a:t>, CK &amp; Troy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Lakshmie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Hiranmayi</a:t>
          </a:r>
          <a:r>
            <a:rPr lang="en-US" sz="1500" kern="1200" dirty="0" smtClean="0"/>
            <a:t> &amp; Lakshmi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Hemanth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Prashanth</a:t>
          </a:r>
          <a:r>
            <a:rPr lang="en-US" sz="1500" kern="1200" dirty="0" smtClean="0"/>
            <a:t>, Mohammad, </a:t>
          </a:r>
          <a:r>
            <a:rPr lang="en-US" sz="1500" kern="1200" dirty="0" err="1" smtClean="0"/>
            <a:t>Shayok</a:t>
          </a:r>
          <a:r>
            <a:rPr lang="en-US" sz="1500" kern="1200" dirty="0" smtClean="0"/>
            <a:t>, Rita &amp; </a:t>
          </a:r>
          <a:r>
            <a:rPr lang="en-US" sz="1500" kern="1200" dirty="0" err="1" smtClean="0"/>
            <a:t>Gaurav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/>
            <a:t>Micheal</a:t>
          </a:r>
          <a:r>
            <a:rPr lang="en-US" sz="1500" kern="1200" dirty="0" smtClean="0"/>
            <a:t>, Mike, Daniel &amp; David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Nathan &amp; Jacob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Steven &amp; Bryan</a:t>
          </a:r>
          <a:endParaRPr lang="en-US" sz="1500" kern="1200" dirty="0"/>
        </a:p>
      </dsp:txBody>
      <dsp:txXfrm>
        <a:off x="0" y="534097"/>
        <a:ext cx="8001000" cy="1573199"/>
      </dsp:txXfrm>
    </dsp:sp>
    <dsp:sp modelId="{06731860-CA3E-4CB2-81D7-E64ADDF76724}">
      <dsp:nvSpPr>
        <dsp:cNvPr id="0" name=""/>
        <dsp:cNvSpPr/>
      </dsp:nvSpPr>
      <dsp:spPr>
        <a:xfrm>
          <a:off x="0" y="2107297"/>
          <a:ext cx="8001000" cy="455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Collaborators</a:t>
          </a:r>
          <a:endParaRPr lang="en-US" sz="1900" kern="1200" dirty="0"/>
        </a:p>
      </dsp:txBody>
      <dsp:txXfrm>
        <a:off x="22246" y="2129543"/>
        <a:ext cx="7956508" cy="411223"/>
      </dsp:txXfrm>
    </dsp:sp>
    <dsp:sp modelId="{1CB89894-9DA7-465F-838D-EA4C4F213337}">
      <dsp:nvSpPr>
        <dsp:cNvPr id="0" name=""/>
        <dsp:cNvSpPr/>
      </dsp:nvSpPr>
      <dsp:spPr>
        <a:xfrm>
          <a:off x="0" y="2563012"/>
          <a:ext cx="80010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</a:t>
          </a:r>
          <a:r>
            <a:rPr lang="en-US" sz="1500" kern="1200" baseline="0" dirty="0" smtClean="0"/>
            <a:t> Michelle (</a:t>
          </a:r>
          <a:r>
            <a:rPr lang="en-US" sz="1500" kern="1200" baseline="0" dirty="0" err="1" smtClean="0"/>
            <a:t>Lani</a:t>
          </a:r>
          <a:r>
            <a:rPr lang="en-US" sz="1500" kern="1200" baseline="0" dirty="0" smtClean="0"/>
            <a:t>) </a:t>
          </a:r>
          <a:r>
            <a:rPr lang="en-US" sz="1500" kern="1200" baseline="0" dirty="0" err="1" smtClean="0"/>
            <a:t>Shiota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Dirk </a:t>
          </a:r>
          <a:r>
            <a:rPr lang="en-US" sz="1500" kern="1200" dirty="0" err="1" smtClean="0"/>
            <a:t>Colbry</a:t>
          </a:r>
          <a:endParaRPr lang="en-US" sz="1500" kern="1200" dirty="0"/>
        </a:p>
      </dsp:txBody>
      <dsp:txXfrm>
        <a:off x="0" y="2563012"/>
        <a:ext cx="8001000" cy="786599"/>
      </dsp:txXfrm>
    </dsp:sp>
    <dsp:sp modelId="{FE1DA98D-4E19-4E87-8A3B-AF5540685EF6}">
      <dsp:nvSpPr>
        <dsp:cNvPr id="0" name=""/>
        <dsp:cNvSpPr/>
      </dsp:nvSpPr>
      <dsp:spPr>
        <a:xfrm>
          <a:off x="0" y="3349612"/>
          <a:ext cx="8001000" cy="455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Mentors</a:t>
          </a:r>
          <a:endParaRPr lang="en-US" sz="1900" kern="1200" dirty="0"/>
        </a:p>
      </dsp:txBody>
      <dsp:txXfrm>
        <a:off x="22246" y="3371858"/>
        <a:ext cx="7956508" cy="411223"/>
      </dsp:txXfrm>
    </dsp:sp>
    <dsp:sp modelId="{C9949DF9-1BDB-4880-B990-A3565449BE5A}">
      <dsp:nvSpPr>
        <dsp:cNvPr id="0" name=""/>
        <dsp:cNvSpPr/>
      </dsp:nvSpPr>
      <dsp:spPr>
        <a:xfrm>
          <a:off x="0" y="3805327"/>
          <a:ext cx="80010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Panch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Terri </a:t>
          </a:r>
          <a:r>
            <a:rPr lang="en-US" sz="1500" kern="1200" dirty="0" err="1" smtClean="0"/>
            <a:t>Hedgpeth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John Black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</a:t>
          </a:r>
          <a:r>
            <a:rPr lang="en-US" sz="1500" kern="1200" dirty="0" err="1" smtClean="0"/>
            <a:t>Bhavesh</a:t>
          </a:r>
          <a:r>
            <a:rPr lang="en-US" sz="1500" kern="1200" dirty="0" smtClean="0"/>
            <a:t> Patel MD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smtClean="0"/>
            <a:t>Dr. Michelle (</a:t>
          </a:r>
          <a:r>
            <a:rPr lang="en-US" sz="1500" kern="1200" dirty="0" err="1" smtClean="0"/>
            <a:t>Lani</a:t>
          </a:r>
          <a:r>
            <a:rPr lang="en-US" sz="1500" kern="1200" dirty="0" smtClean="0"/>
            <a:t>) </a:t>
          </a:r>
          <a:r>
            <a:rPr lang="en-US" sz="1500" kern="1200" dirty="0" err="1" smtClean="0"/>
            <a:t>Shiota</a:t>
          </a:r>
          <a:endParaRPr lang="en-US" sz="1500" kern="1200" dirty="0"/>
        </a:p>
      </dsp:txBody>
      <dsp:txXfrm>
        <a:off x="0" y="3805327"/>
        <a:ext cx="8001000" cy="1297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8415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1397" y="29812"/>
        <a:ext cx="2776606" cy="395517"/>
      </dsp:txXfrm>
    </dsp:sp>
    <dsp:sp modelId="{AB8BDBB6-E382-4007-A73B-6D07AA6202C4}">
      <dsp:nvSpPr>
        <dsp:cNvPr id="0" name=""/>
        <dsp:cNvSpPr/>
      </dsp:nvSpPr>
      <dsp:spPr>
        <a:xfrm>
          <a:off x="0" y="982519"/>
          <a:ext cx="2819400" cy="438311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1397" y="1003916"/>
        <a:ext cx="2776606" cy="395517"/>
      </dsp:txXfrm>
    </dsp:sp>
    <dsp:sp modelId="{56B2AA44-5641-45F3-A741-E91239E1244E}">
      <dsp:nvSpPr>
        <dsp:cNvPr id="0" name=""/>
        <dsp:cNvSpPr/>
      </dsp:nvSpPr>
      <dsp:spPr>
        <a:xfrm>
          <a:off x="0" y="48410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Facial Expressions</a:t>
          </a:r>
          <a:endParaRPr lang="en-US" sz="1800" kern="1200" dirty="0"/>
        </a:p>
      </dsp:txBody>
      <dsp:txXfrm>
        <a:off x="21397" y="505505"/>
        <a:ext cx="2776606" cy="395517"/>
      </dsp:txXfrm>
    </dsp:sp>
    <dsp:sp modelId="{89ED1F14-88E8-44C7-9E9C-590FFAF3DE35}">
      <dsp:nvSpPr>
        <dsp:cNvPr id="0" name=""/>
        <dsp:cNvSpPr/>
      </dsp:nvSpPr>
      <dsp:spPr>
        <a:xfrm>
          <a:off x="0" y="1478868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1397" y="1500265"/>
        <a:ext cx="2776606" cy="395517"/>
      </dsp:txXfrm>
    </dsp:sp>
    <dsp:sp modelId="{1ADF64C4-87E9-41B0-A8B6-ACA438EB17CF}">
      <dsp:nvSpPr>
        <dsp:cNvPr id="0" name=""/>
        <dsp:cNvSpPr/>
      </dsp:nvSpPr>
      <dsp:spPr>
        <a:xfrm>
          <a:off x="0" y="1969020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1397" y="1990417"/>
        <a:ext cx="2776606" cy="395517"/>
      </dsp:txXfrm>
    </dsp:sp>
    <dsp:sp modelId="{D46A38F0-0A7F-4526-B188-892B17686C82}">
      <dsp:nvSpPr>
        <dsp:cNvPr id="0" name=""/>
        <dsp:cNvSpPr/>
      </dsp:nvSpPr>
      <dsp:spPr>
        <a:xfrm>
          <a:off x="0" y="2459171"/>
          <a:ext cx="2819400" cy="438311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1397" y="2480568"/>
        <a:ext cx="2776606" cy="395517"/>
      </dsp:txXfrm>
    </dsp:sp>
    <dsp:sp modelId="{7EE41B94-35F4-480F-8DB0-51E8791F4ADD}">
      <dsp:nvSpPr>
        <dsp:cNvPr id="0" name=""/>
        <dsp:cNvSpPr/>
      </dsp:nvSpPr>
      <dsp:spPr>
        <a:xfrm>
          <a:off x="0" y="2949322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1397" y="2970719"/>
        <a:ext cx="2776606" cy="395517"/>
      </dsp:txXfrm>
    </dsp:sp>
    <dsp:sp modelId="{CBC6442A-B143-4A3A-8D1F-D68693F2B6FF}">
      <dsp:nvSpPr>
        <dsp:cNvPr id="0" name=""/>
        <dsp:cNvSpPr/>
      </dsp:nvSpPr>
      <dsp:spPr>
        <a:xfrm>
          <a:off x="0" y="3439473"/>
          <a:ext cx="2819400" cy="43831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1397" y="3460870"/>
        <a:ext cx="2776606" cy="395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4,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b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03.png"/><Relationship Id="rId10" Type="http://schemas.openxmlformats.org/officeDocument/2006/relationships/image" Target="../media/image100.wmf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4182" y="3962400"/>
            <a:ext cx="3185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38575"/>
            <a:ext cx="434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What are the requirements of the users?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valid are these requirements given the various theories around human interpersonal communication?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Times" pitchFamily="18" charset="0"/>
                <a:cs typeface="Times" pitchFamily="18" charset="0"/>
              </a:rPr>
              <a:t>How can multimedia technologies augment towards delivering these needs?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25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93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Surprise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361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Disgust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29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9756" y="3009900"/>
            <a:ext cx="959644" cy="45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96" y="5637028"/>
                <a:ext cx="685780" cy="588237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9" y="4114800"/>
                <a:ext cx="923593" cy="786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𝑆𝑎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14" y="4114800"/>
                <a:ext cx="923593" cy="786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4" y="4114800"/>
                <a:ext cx="923593" cy="786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4" y="4114800"/>
                <a:ext cx="923593" cy="78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91" y="4114800"/>
                <a:ext cx="923593" cy="786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4" y="4114800"/>
                <a:ext cx="923593" cy="7868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5400"/>
                <a:ext cx="836456" cy="678712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4"/>
            <a:endCxn id="5" idx="0"/>
          </p:cNvCxnSpPr>
          <p:nvPr/>
        </p:nvCxnSpPr>
        <p:spPr>
          <a:xfrm flipH="1">
            <a:off x="815578" y="1974112"/>
            <a:ext cx="26506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  <a:endCxn id="6" idx="0"/>
          </p:cNvCxnSpPr>
          <p:nvPr/>
        </p:nvCxnSpPr>
        <p:spPr>
          <a:xfrm flipH="1">
            <a:off x="1882378" y="1974112"/>
            <a:ext cx="15838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7" idx="0"/>
          </p:cNvCxnSpPr>
          <p:nvPr/>
        </p:nvCxnSpPr>
        <p:spPr>
          <a:xfrm flipH="1">
            <a:off x="2949178" y="1974112"/>
            <a:ext cx="5170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4"/>
            <a:endCxn id="8" idx="0"/>
          </p:cNvCxnSpPr>
          <p:nvPr/>
        </p:nvCxnSpPr>
        <p:spPr>
          <a:xfrm>
            <a:off x="3466228" y="1974112"/>
            <a:ext cx="5497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9" idx="0"/>
          </p:cNvCxnSpPr>
          <p:nvPr/>
        </p:nvCxnSpPr>
        <p:spPr>
          <a:xfrm>
            <a:off x="3466228" y="1974112"/>
            <a:ext cx="16165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4"/>
            <a:endCxn id="10" idx="0"/>
          </p:cNvCxnSpPr>
          <p:nvPr/>
        </p:nvCxnSpPr>
        <p:spPr>
          <a:xfrm>
            <a:off x="3466228" y="1974112"/>
            <a:ext cx="2683350" cy="103578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5" idx="2"/>
          </p:cNvCxnSpPr>
          <p:nvPr/>
        </p:nvCxnSpPr>
        <p:spPr>
          <a:xfrm flipV="1">
            <a:off x="814996" y="3468872"/>
            <a:ext cx="582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6" idx="2"/>
          </p:cNvCxnSpPr>
          <p:nvPr/>
        </p:nvCxnSpPr>
        <p:spPr>
          <a:xfrm flipH="1" flipV="1">
            <a:off x="1882378" y="3468872"/>
            <a:ext cx="4733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7" idx="2"/>
          </p:cNvCxnSpPr>
          <p:nvPr/>
        </p:nvCxnSpPr>
        <p:spPr>
          <a:xfrm flipV="1">
            <a:off x="29432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  <a:endCxn id="8" idx="2"/>
          </p:cNvCxnSpPr>
          <p:nvPr/>
        </p:nvCxnSpPr>
        <p:spPr>
          <a:xfrm flipV="1">
            <a:off x="40100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9" idx="2"/>
          </p:cNvCxnSpPr>
          <p:nvPr/>
        </p:nvCxnSpPr>
        <p:spPr>
          <a:xfrm flipH="1" flipV="1">
            <a:off x="5082778" y="3468872"/>
            <a:ext cx="12710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0"/>
            <a:endCxn id="10" idx="2"/>
          </p:cNvCxnSpPr>
          <p:nvPr/>
        </p:nvCxnSpPr>
        <p:spPr>
          <a:xfrm flipV="1">
            <a:off x="6143681" y="3468872"/>
            <a:ext cx="5897" cy="64592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12" idx="2"/>
          </p:cNvCxnSpPr>
          <p:nvPr/>
        </p:nvCxnSpPr>
        <p:spPr>
          <a:xfrm flipH="1" flipV="1">
            <a:off x="814996" y="4901610"/>
            <a:ext cx="2455930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  <a:endCxn id="14" idx="2"/>
          </p:cNvCxnSpPr>
          <p:nvPr/>
        </p:nvCxnSpPr>
        <p:spPr>
          <a:xfrm flipH="1" flipV="1">
            <a:off x="2943281" y="4901610"/>
            <a:ext cx="57010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5" idx="2"/>
          </p:cNvCxnSpPr>
          <p:nvPr/>
        </p:nvCxnSpPr>
        <p:spPr>
          <a:xfrm flipV="1">
            <a:off x="3513386" y="4901610"/>
            <a:ext cx="496695" cy="735418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7"/>
            <a:endCxn id="16" idx="2"/>
          </p:cNvCxnSpPr>
          <p:nvPr/>
        </p:nvCxnSpPr>
        <p:spPr>
          <a:xfrm flipV="1">
            <a:off x="3755846" y="4901610"/>
            <a:ext cx="1339642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7"/>
            <a:endCxn id="17" idx="2"/>
          </p:cNvCxnSpPr>
          <p:nvPr/>
        </p:nvCxnSpPr>
        <p:spPr>
          <a:xfrm flipV="1">
            <a:off x="3755846" y="4901610"/>
            <a:ext cx="238783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1"/>
            <a:endCxn id="13" idx="2"/>
          </p:cNvCxnSpPr>
          <p:nvPr/>
        </p:nvCxnSpPr>
        <p:spPr>
          <a:xfrm flipH="1" flipV="1">
            <a:off x="1887111" y="4901610"/>
            <a:ext cx="1383815" cy="821563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1500" y="53747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1500" y="3812658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Observation: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5486400"/>
                <a:ext cx="2184011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2235"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Exemplar: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)/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45" y="4114800"/>
                <a:ext cx="2286442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2133" t="-3311" r="-1067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Decision: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)/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{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𝑆𝑢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55" y="2545542"/>
                <a:ext cx="2341415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2083" t="-3311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Prior Knowledge: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−1)/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−1)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34" y="1310321"/>
                <a:ext cx="3402101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1613" t="-520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609600" y="2286000"/>
            <a:ext cx="82677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0" y="1302576"/>
            <a:ext cx="2896802" cy="228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777298" y="2258532"/>
            <a:ext cx="609600" cy="2835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85875"/>
            <a:ext cx="372176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3215323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47" y="4063221"/>
            <a:ext cx="2795587" cy="182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477000" y="3583878"/>
            <a:ext cx="260683" cy="37852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082098" y="4876800"/>
            <a:ext cx="947102" cy="30480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Optimization Performance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5285" r="8159" b="7089"/>
          <a:stretch/>
        </p:blipFill>
        <p:spPr>
          <a:xfrm>
            <a:off x="457200" y="1143000"/>
            <a:ext cx="6217921" cy="444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88137" y="1732484"/>
            <a:ext cx="838200" cy="364540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11707" y="1732484"/>
            <a:ext cx="838200" cy="36454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9907" y="1732484"/>
            <a:ext cx="762000" cy="364540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11907" y="1732484"/>
            <a:ext cx="838200" cy="364540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0107" y="1732484"/>
            <a:ext cx="762000" cy="364540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4792" y="1732484"/>
            <a:ext cx="838200" cy="364540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49707" y="1385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Angry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0137" y="13850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Surprise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8120" y="138509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Disgust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107" y="13850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Happy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649" y="13850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8307" y="138509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002123" y="4317797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152694" y="3408884"/>
            <a:ext cx="1236269" cy="923419"/>
          </a:xfrm>
          <a:custGeom>
            <a:avLst/>
            <a:gdLst>
              <a:gd name="connsiteX0" fmla="*/ 0 w 1236269"/>
              <a:gd name="connsiteY0" fmla="*/ 877824 h 923419"/>
              <a:gd name="connsiteX1" fmla="*/ 460858 w 1236269"/>
              <a:gd name="connsiteY1" fmla="*/ 490119 h 923419"/>
              <a:gd name="connsiteX2" fmla="*/ 402336 w 1236269"/>
              <a:gd name="connsiteY2" fmla="*/ 914400 h 923419"/>
              <a:gd name="connsiteX3" fmla="*/ 1236269 w 1236269"/>
              <a:gd name="connsiteY3" fmla="*/ 0 h 9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269" h="923419">
                <a:moveTo>
                  <a:pt x="0" y="877824"/>
                </a:moveTo>
                <a:cubicBezTo>
                  <a:pt x="196901" y="680923"/>
                  <a:pt x="393802" y="484023"/>
                  <a:pt x="460858" y="490119"/>
                </a:cubicBezTo>
                <a:cubicBezTo>
                  <a:pt x="527914" y="496215"/>
                  <a:pt x="273101" y="996087"/>
                  <a:pt x="402336" y="914400"/>
                </a:cubicBezTo>
                <a:cubicBezTo>
                  <a:pt x="531571" y="832713"/>
                  <a:pt x="1107034" y="146304"/>
                  <a:pt x="1236269" y="0"/>
                </a:cubicBezTo>
              </a:path>
            </a:pathLst>
          </a:custGeom>
          <a:ln w="285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0" y="3972764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Newton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2516034"/>
            <a:ext cx="195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Disciplined Convex Optimization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219200" y="5241216"/>
            <a:ext cx="990600" cy="941348"/>
          </a:xfrm>
          <a:prstGeom prst="line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09800" y="6182564"/>
            <a:ext cx="373319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04244" y="4734764"/>
            <a:ext cx="39615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657600" y="4734764"/>
            <a:ext cx="330616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388326" y="3972764"/>
            <a:ext cx="488474" cy="22098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88307" y="5039564"/>
            <a:ext cx="297517" cy="11430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33600" y="3820364"/>
            <a:ext cx="381000" cy="2362200"/>
          </a:xfrm>
          <a:prstGeom prst="straightConnector1">
            <a:avLst/>
          </a:prstGeom>
          <a:ln w="2540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87493" y="5377893"/>
            <a:ext cx="0" cy="804671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2800" y="1385097"/>
            <a:ext cx="123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Point: </a:t>
            </a:r>
          </a:p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Angry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What’s going on inside?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399"/>
            <a:ext cx="5602098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t="9445" r="6216" b="6945"/>
          <a:stretch/>
        </p:blipFill>
        <p:spPr>
          <a:xfrm>
            <a:off x="914400" y="2971800"/>
            <a:ext cx="3362926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9871"/>
          <a:stretch/>
        </p:blipFill>
        <p:spPr>
          <a:xfrm>
            <a:off x="3581400" y="1219200"/>
            <a:ext cx="5257801" cy="299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3152775" y="5200650"/>
            <a:ext cx="2286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43275" y="3581400"/>
            <a:ext cx="1533525" cy="161925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060816">
            <a:off x="4597442" y="1880785"/>
            <a:ext cx="3961134" cy="1393369"/>
          </a:xfrm>
          <a:prstGeom prst="ellipse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457825" y="1666875"/>
            <a:ext cx="866775" cy="733425"/>
          </a:xfrm>
          <a:custGeom>
            <a:avLst/>
            <a:gdLst>
              <a:gd name="connsiteX0" fmla="*/ 866775 w 866775"/>
              <a:gd name="connsiteY0" fmla="*/ 733425 h 733425"/>
              <a:gd name="connsiteX1" fmla="*/ 504825 w 866775"/>
              <a:gd name="connsiteY1" fmla="*/ 114300 h 733425"/>
              <a:gd name="connsiteX2" fmla="*/ 552450 w 866775"/>
              <a:gd name="connsiteY2" fmla="*/ 619125 h 733425"/>
              <a:gd name="connsiteX3" fmla="*/ 0 w 866775"/>
              <a:gd name="connsiteY3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733425">
                <a:moveTo>
                  <a:pt x="866775" y="733425"/>
                </a:moveTo>
                <a:cubicBezTo>
                  <a:pt x="711993" y="433387"/>
                  <a:pt x="557212" y="133350"/>
                  <a:pt x="504825" y="114300"/>
                </a:cubicBezTo>
                <a:cubicBezTo>
                  <a:pt x="452437" y="95250"/>
                  <a:pt x="636587" y="638175"/>
                  <a:pt x="552450" y="619125"/>
                </a:cubicBezTo>
                <a:cubicBezTo>
                  <a:pt x="468313" y="600075"/>
                  <a:pt x="234156" y="300037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1053" y="1295400"/>
            <a:ext cx="242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Test and Reconstruction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An interface for delivering facial expressions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7" y="1265825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9429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189547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486150" y="267244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" pitchFamily="18" charset="0"/>
                <a:cs typeface="Times" pitchFamily="18" charset="0"/>
              </a:rPr>
              <a:t>Rahman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et. al. (2008, 2009) – An haptic interface for communicating facial expression information.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5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6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7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1" y="3635323"/>
            <a:ext cx="3124200" cy="223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0976174"/>
              </p:ext>
            </p:extLst>
          </p:nvPr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96777" y="23129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603226337"/>
              </p:ext>
            </p:extLst>
          </p:nvPr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2457" y="1828800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>
                                            <p:graphicEl>
                                              <a:dgm id="{56B2AA44-5641-45F3-A741-E91239E1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11483</TotalTime>
  <Words>1826</Words>
  <Application>Microsoft Office PowerPoint</Application>
  <PresentationFormat>On-screen Show (4:3)</PresentationFormat>
  <Paragraphs>472</Paragraphs>
  <Slides>39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Temporal Exemplar-Based Facial Expression Recognition</vt:lpstr>
      <vt:lpstr>Temporal Exemplar-Based Facial Expression Recognition</vt:lpstr>
      <vt:lpstr>Optimization Performance</vt:lpstr>
      <vt:lpstr>What’s going on inside?</vt:lpstr>
      <vt:lpstr>An interface for delivering facial expressions</vt:lpstr>
      <vt:lpstr>Haptic Glove – HCI Testing</vt:lpstr>
      <vt:lpstr>Haptic Emoticon Mapping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645</cp:revision>
  <dcterms:created xsi:type="dcterms:W3CDTF">2009-10-07T04:34:59Z</dcterms:created>
  <dcterms:modified xsi:type="dcterms:W3CDTF">2011-03-04T15:29:07Z</dcterms:modified>
</cp:coreProperties>
</file>